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634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04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78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3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35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5" y="354493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617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359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23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499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41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3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464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9EAE-7D5C-4207-BB91-15C91DC27DA6}" type="datetimeFigureOut">
              <a:rPr lang="he-IL" smtClean="0"/>
              <a:t>ט"ו/כסלו/תש"פ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7439-7C62-4386-8740-ACC5542F26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65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21933" y="230205"/>
            <a:ext cx="8940800" cy="734995"/>
          </a:xfrm>
        </p:spPr>
        <p:txBody>
          <a:bodyPr>
            <a:normAutofit/>
          </a:bodyPr>
          <a:lstStyle/>
          <a:p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תכנית מוטיבציה קבוצתית למפגשים - גן ילדים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0867" y="1197010"/>
            <a:ext cx="11684000" cy="1655762"/>
          </a:xfrm>
        </p:spPr>
        <p:txBody>
          <a:bodyPr>
            <a:normAutofit/>
          </a:bodyPr>
          <a:lstStyle/>
          <a:p>
            <a:pPr algn="r"/>
            <a:r>
              <a:rPr lang="he-IL" sz="1800" dirty="0"/>
              <a:t>תלות גומלין קבוצתית - תחרות "מרוץ מכוניות" בין שלושה טורים: טור ירוק, טור צהוב וטור כחול.</a:t>
            </a:r>
          </a:p>
          <a:p>
            <a:pPr algn="r"/>
            <a:r>
              <a:rPr lang="he-IL" sz="1800" dirty="0"/>
              <a:t>במפגשים הגננת מסיעה את המכונית לאורך המסלול בעקבות התנהגות נאותה המודגמת על ידי כל ילדי הטור.</a:t>
            </a:r>
          </a:p>
          <a:p>
            <a:pPr algn="r"/>
            <a:r>
              <a:rPr lang="he-IL" sz="1800" dirty="0"/>
              <a:t>הטור שהגיע לסוף המסלול זוכה בצ'ופר קבוצתי. </a:t>
            </a:r>
            <a:br>
              <a:rPr lang="en-US" sz="1800" dirty="0"/>
            </a:br>
            <a:br>
              <a:rPr lang="en-US" sz="1800" dirty="0"/>
            </a:br>
            <a:r>
              <a:rPr lang="he-IL" sz="1400" dirty="0"/>
              <a:t>(הופעל על ידי נועה </a:t>
            </a:r>
            <a:r>
              <a:rPr lang="he-IL" sz="1400" dirty="0" err="1"/>
              <a:t>מלניק</a:t>
            </a:r>
            <a:r>
              <a:rPr lang="he-IL" sz="1400" dirty="0"/>
              <a:t>, מנתחת התנהגות, במסגרת תכנית </a:t>
            </a:r>
            <a:r>
              <a:rPr lang="he-IL" sz="1400" dirty="0" err="1"/>
              <a:t>מס"ע</a:t>
            </a:r>
            <a:r>
              <a:rPr lang="he-IL" sz="1400" dirty="0"/>
              <a:t> בגני </a:t>
            </a:r>
            <a:r>
              <a:rPr lang="he-IL" sz="1400"/>
              <a:t>ילדים בהרצליה)</a:t>
            </a:r>
            <a:endParaRPr lang="he-IL" sz="1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52" y="3174506"/>
            <a:ext cx="6389162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625450" y="541766"/>
            <a:ext cx="3492512" cy="994172"/>
          </a:xfrm>
        </p:spPr>
        <p:txBody>
          <a:bodyPr>
            <a:normAutofit/>
          </a:bodyPr>
          <a:lstStyle/>
          <a:p>
            <a:pPr algn="r"/>
            <a:r>
              <a:rPr lang="he-IL" sz="2700" dirty="0"/>
              <a:t>תכנית מוטיבציה קבוצתית למפגשים – גן ילדים</a:t>
            </a:r>
            <a:endParaRPr lang="en-US" sz="2700" dirty="0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914756" y="2204864"/>
            <a:ext cx="8141685" cy="3406976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ClrTx/>
              <a:buNone/>
            </a:pPr>
            <a:r>
              <a:rPr lang="he-IL" sz="21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he-IL" sz="2100" b="1" dirty="0">
              <a:solidFill>
                <a:schemeClr val="tx1"/>
              </a:solidFill>
              <a:latin typeface="Aharoni" pitchFamily="2" charset="-79"/>
            </a:endParaRP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2083686" y="2101304"/>
            <a:ext cx="8053969" cy="38484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indent="-557213">
              <a:buFont typeface="+mj-lt"/>
              <a:buAutoNum type="arabicParenR"/>
            </a:pPr>
            <a:endParaRPr lang="he-IL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1640564" y="1916833"/>
            <a:ext cx="8559892" cy="411874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 </a:t>
            </a:r>
            <a:endParaRPr lang="he-IL" sz="2400" b="1" u="sng" dirty="0">
              <a:solidFill>
                <a:srgbClr val="0000F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ציין מיקום תוכן 2"/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arenR" startAt="6"/>
            </a:pPr>
            <a:endParaRPr lang="en-US" dirty="0"/>
          </a:p>
        </p:txBody>
      </p:sp>
      <p:sp>
        <p:nvSpPr>
          <p:cNvPr id="12" name="מציין מיקום תוכן 2"/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7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1950"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775520" y="1844824"/>
            <a:ext cx="8373616" cy="453797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800" b="1" dirty="0"/>
              <a:t> </a:t>
            </a:r>
            <a:endParaRPr lang="he-IL" sz="2400" b="1" dirty="0"/>
          </a:p>
          <a:p>
            <a:endParaRPr lang="he-IL" sz="2200" b="1" dirty="0"/>
          </a:p>
          <a:p>
            <a:endParaRPr lang="he-IL" sz="2200" b="1" dirty="0"/>
          </a:p>
          <a:p>
            <a:pPr>
              <a:buFont typeface="Arial" panose="020B0604020202020204" pitchFamily="34" charset="0"/>
              <a:buNone/>
            </a:pPr>
            <a:endParaRPr lang="he-IL" sz="2200" b="1" dirty="0"/>
          </a:p>
          <a:p>
            <a:endParaRPr lang="he-IL" sz="2200" b="1" dirty="0"/>
          </a:p>
          <a:p>
            <a:pPr algn="ctr">
              <a:buFont typeface="Arial" panose="020B0604020202020204" pitchFamily="34" charset="0"/>
              <a:buNone/>
            </a:pPr>
            <a:endParaRPr lang="he-IL" sz="1200" b="1" u="sng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US" sz="2200" b="1" dirty="0"/>
          </a:p>
        </p:txBody>
      </p:sp>
      <p:sp>
        <p:nvSpPr>
          <p:cNvPr id="13" name="מציין מיקום תוכן 3"/>
          <p:cNvSpPr txBox="1">
            <a:spLocks/>
          </p:cNvSpPr>
          <p:nvPr/>
        </p:nvSpPr>
        <p:spPr>
          <a:xfrm>
            <a:off x="1926336" y="1360170"/>
            <a:ext cx="8211318" cy="5093166"/>
          </a:xfrm>
          <a:prstGeom prst="rect">
            <a:avLst/>
          </a:prstGeom>
        </p:spPr>
        <p:txBody>
          <a:bodyPr/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sz="2800" b="1" dirty="0">
              <a:solidFill>
                <a:schemeClr val="accent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819" y="2646940"/>
            <a:ext cx="6389162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197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מסך רחב</PresentationFormat>
  <Paragraphs>14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David</vt:lpstr>
      <vt:lpstr>ערכת נושא Office</vt:lpstr>
      <vt:lpstr>תכנית מוטיבציה קבוצתית למפגשים - גן ילדים</vt:lpstr>
      <vt:lpstr>תכנית מוטיבציה קבוצתית למפגשים – גן ילדים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תכנית מוטיבציה קבוצתית למפגשים - גן ילדים</dc:title>
  <dc:creator>User</dc:creator>
  <cp:lastModifiedBy>Sharon</cp:lastModifiedBy>
  <cp:revision>3</cp:revision>
  <dcterms:created xsi:type="dcterms:W3CDTF">2019-12-13T13:40:10Z</dcterms:created>
  <dcterms:modified xsi:type="dcterms:W3CDTF">2019-12-13T19:06:22Z</dcterms:modified>
</cp:coreProperties>
</file>