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A2CC-FB8A-4B6A-9F14-5715680B9FCF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3E69-C1BC-4B6E-A86A-08A5571FF2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0373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A2CC-FB8A-4B6A-9F14-5715680B9FCF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3E69-C1BC-4B6E-A86A-08A5571FF2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097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A2CC-FB8A-4B6A-9F14-5715680B9FCF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3E69-C1BC-4B6E-A86A-08A5571FF2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56425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A2CC-FB8A-4B6A-9F14-5715680B9FCF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3E69-C1BC-4B6E-A86A-08A5571FF2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4443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A2CC-FB8A-4B6A-9F14-5715680B9FCF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3E69-C1BC-4B6E-A86A-08A5571FF2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4521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A2CC-FB8A-4B6A-9F14-5715680B9FCF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3E69-C1BC-4B6E-A86A-08A5571FF2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193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A2CC-FB8A-4B6A-9F14-5715680B9FCF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3E69-C1BC-4B6E-A86A-08A5571FF2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2850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A2CC-FB8A-4B6A-9F14-5715680B9FCF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3E69-C1BC-4B6E-A86A-08A5571FF2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9505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A2CC-FB8A-4B6A-9F14-5715680B9FCF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3E69-C1BC-4B6E-A86A-08A5571FF2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1292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A2CC-FB8A-4B6A-9F14-5715680B9FCF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3E69-C1BC-4B6E-A86A-08A5571FF2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2667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EA2CC-FB8A-4B6A-9F14-5715680B9FCF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3E69-C1BC-4B6E-A86A-08A5571FF2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149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EA2CC-FB8A-4B6A-9F14-5715680B9FCF}" type="datetimeFigureOut">
              <a:rPr lang="he-IL" smtClean="0"/>
              <a:t>כ"ו/שבט/תשפ"א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73E69-C1BC-4B6E-A86A-08A5571FF2B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8914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0048" y="96145"/>
            <a:ext cx="6940296" cy="67517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8693944">
            <a:off x="5737266" y="865908"/>
            <a:ext cx="196596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/>
              <a:t>לשתות מים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75642" y="3471995"/>
            <a:ext cx="162002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/>
              <a:t>לשטוף פנים</a:t>
            </a:r>
          </a:p>
        </p:txBody>
      </p:sp>
      <p:sp>
        <p:nvSpPr>
          <p:cNvPr id="9" name="TextBox 8"/>
          <p:cNvSpPr txBox="1"/>
          <p:nvPr/>
        </p:nvSpPr>
        <p:spPr>
          <a:xfrm rot="2709031">
            <a:off x="6431829" y="4947519"/>
            <a:ext cx="20353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/>
              <a:t>לספור עד 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76228" y="3471995"/>
            <a:ext cx="20353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/>
              <a:t>לקרוא ספר</a:t>
            </a:r>
          </a:p>
        </p:txBody>
      </p:sp>
      <p:sp>
        <p:nvSpPr>
          <p:cNvPr id="12" name="TextBox 11"/>
          <p:cNvSpPr txBox="1"/>
          <p:nvPr/>
        </p:nvSpPr>
        <p:spPr>
          <a:xfrm rot="2796661">
            <a:off x="3621761" y="2069568"/>
            <a:ext cx="20353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/>
              <a:t>לשחק לבד</a:t>
            </a:r>
          </a:p>
        </p:txBody>
      </p:sp>
      <p:pic>
        <p:nvPicPr>
          <p:cNvPr id="14" name="תמונה 13"/>
          <p:cNvPicPr>
            <a:picLocks noChangeAspect="1"/>
          </p:cNvPicPr>
          <p:nvPr/>
        </p:nvPicPr>
        <p:blipFill rotWithShape="1">
          <a:blip r:embed="rId3"/>
          <a:srcRect r="51647" b="8487"/>
          <a:stretch/>
        </p:blipFill>
        <p:spPr>
          <a:xfrm rot="2770694">
            <a:off x="6646399" y="1056638"/>
            <a:ext cx="992470" cy="1277564"/>
          </a:xfrm>
          <a:prstGeom prst="rect">
            <a:avLst/>
          </a:prstGeom>
        </p:spPr>
      </p:pic>
      <p:pic>
        <p:nvPicPr>
          <p:cNvPr id="15" name="תמונה 14"/>
          <p:cNvPicPr>
            <a:picLocks noChangeAspect="1"/>
          </p:cNvPicPr>
          <p:nvPr/>
        </p:nvPicPr>
        <p:blipFill rotWithShape="1">
          <a:blip r:embed="rId4"/>
          <a:srcRect t="4560"/>
          <a:stretch/>
        </p:blipFill>
        <p:spPr>
          <a:xfrm>
            <a:off x="7791857" y="1985354"/>
            <a:ext cx="1248117" cy="1409557"/>
          </a:xfrm>
          <a:prstGeom prst="rect">
            <a:avLst/>
          </a:prstGeom>
        </p:spPr>
      </p:pic>
      <p:pic>
        <p:nvPicPr>
          <p:cNvPr id="16" name="תמונה 15"/>
          <p:cNvPicPr>
            <a:picLocks noChangeAspect="1"/>
          </p:cNvPicPr>
          <p:nvPr/>
        </p:nvPicPr>
        <p:blipFill rotWithShape="1">
          <a:blip r:embed="rId5"/>
          <a:srcRect b="6139"/>
          <a:stretch/>
        </p:blipFill>
        <p:spPr>
          <a:xfrm>
            <a:off x="7779589" y="3933660"/>
            <a:ext cx="1216075" cy="1220324"/>
          </a:xfrm>
          <a:prstGeom prst="rect">
            <a:avLst/>
          </a:prstGeom>
        </p:spPr>
      </p:pic>
      <p:pic>
        <p:nvPicPr>
          <p:cNvPr id="17" name="תמונה 16"/>
          <p:cNvPicPr>
            <a:picLocks noChangeAspect="1"/>
          </p:cNvPicPr>
          <p:nvPr/>
        </p:nvPicPr>
        <p:blipFill rotWithShape="1">
          <a:blip r:embed="rId6"/>
          <a:srcRect t="-1" b="5850"/>
          <a:stretch/>
        </p:blipFill>
        <p:spPr>
          <a:xfrm rot="2955422">
            <a:off x="6167562" y="5186329"/>
            <a:ext cx="1586433" cy="966787"/>
          </a:xfrm>
          <a:prstGeom prst="rect">
            <a:avLst/>
          </a:prstGeom>
        </p:spPr>
      </p:pic>
      <p:pic>
        <p:nvPicPr>
          <p:cNvPr id="18" name="תמונה 17"/>
          <p:cNvPicPr>
            <a:picLocks noChangeAspect="1"/>
          </p:cNvPicPr>
          <p:nvPr/>
        </p:nvPicPr>
        <p:blipFill rotWithShape="1">
          <a:blip r:embed="rId7"/>
          <a:srcRect b="9473"/>
          <a:stretch/>
        </p:blipFill>
        <p:spPr>
          <a:xfrm>
            <a:off x="3134120" y="2113761"/>
            <a:ext cx="1264144" cy="12925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19018921">
            <a:off x="7181668" y="1747925"/>
            <a:ext cx="153843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/>
              <a:t>לצייר</a:t>
            </a:r>
          </a:p>
        </p:txBody>
      </p:sp>
      <p:pic>
        <p:nvPicPr>
          <p:cNvPr id="19" name="תמונה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90872" y="4919473"/>
            <a:ext cx="1385959" cy="159497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 rot="18749679">
            <a:off x="4556224" y="4498603"/>
            <a:ext cx="137083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/>
              <a:t>לנשום</a:t>
            </a:r>
          </a:p>
        </p:txBody>
      </p:sp>
      <p:pic>
        <p:nvPicPr>
          <p:cNvPr id="20" name="תמונה 19"/>
          <p:cNvPicPr>
            <a:picLocks noChangeAspect="1"/>
          </p:cNvPicPr>
          <p:nvPr/>
        </p:nvPicPr>
        <p:blipFill rotWithShape="1">
          <a:blip r:embed="rId9"/>
          <a:srcRect r="11905" b="6949"/>
          <a:stretch/>
        </p:blipFill>
        <p:spPr>
          <a:xfrm>
            <a:off x="3336821" y="3909998"/>
            <a:ext cx="1069631" cy="1285417"/>
          </a:xfrm>
          <a:prstGeom prst="rect">
            <a:avLst/>
          </a:prstGeom>
        </p:spPr>
      </p:pic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10"/>
          <a:srcRect l="3873" r="49251"/>
          <a:stretch/>
        </p:blipFill>
        <p:spPr>
          <a:xfrm rot="19028618">
            <a:off x="4731979" y="1085345"/>
            <a:ext cx="1059365" cy="1417088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 rot="2730915">
            <a:off x="4584889" y="897973"/>
            <a:ext cx="180878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dirty="0"/>
              <a:t>לקפוץ במקום</a:t>
            </a:r>
          </a:p>
        </p:txBody>
      </p:sp>
    </p:spTree>
    <p:extLst>
      <p:ext uri="{BB962C8B-B14F-4D97-AF65-F5344CB8AC3E}">
        <p14:creationId xmlns:p14="http://schemas.microsoft.com/office/powerpoint/2010/main" val="79534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836082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15</Words>
  <Application>Microsoft Office PowerPoint</Application>
  <PresentationFormat>מסך רחב</PresentationFormat>
  <Paragraphs>8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ערכת נושא Office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</dc:creator>
  <cp:lastModifiedBy>Sharon</cp:lastModifiedBy>
  <cp:revision>8</cp:revision>
  <dcterms:created xsi:type="dcterms:W3CDTF">2020-11-15T17:08:55Z</dcterms:created>
  <dcterms:modified xsi:type="dcterms:W3CDTF">2021-02-08T11:35:52Z</dcterms:modified>
</cp:coreProperties>
</file>