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6" d="100"/>
          <a:sy n="86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2FC1-109B-4DFF-9798-046FFAA3A423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AE87-E4B5-401D-99B4-D71938410C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7475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2FC1-109B-4DFF-9798-046FFAA3A423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AE87-E4B5-401D-99B4-D71938410C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4209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2FC1-109B-4DFF-9798-046FFAA3A423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AE87-E4B5-401D-99B4-D71938410C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46301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2FC1-109B-4DFF-9798-046FFAA3A423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AE87-E4B5-401D-99B4-D71938410C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26860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2FC1-109B-4DFF-9798-046FFAA3A423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AE87-E4B5-401D-99B4-D71938410C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569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2FC1-109B-4DFF-9798-046FFAA3A423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AE87-E4B5-401D-99B4-D71938410C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8941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2FC1-109B-4DFF-9798-046FFAA3A423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AE87-E4B5-401D-99B4-D71938410C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06126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2FC1-109B-4DFF-9798-046FFAA3A423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AE87-E4B5-401D-99B4-D71938410C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5513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2FC1-109B-4DFF-9798-046FFAA3A423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AE87-E4B5-401D-99B4-D71938410C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7881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2FC1-109B-4DFF-9798-046FFAA3A423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AE87-E4B5-401D-99B4-D71938410C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91943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2FC1-109B-4DFF-9798-046FFAA3A423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AE87-E4B5-401D-99B4-D71938410C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706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62FC1-109B-4DFF-9798-046FFAA3A423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6AE87-E4B5-401D-99B4-D71938410C5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6190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057683"/>
              </p:ext>
            </p:extLst>
          </p:nvPr>
        </p:nvGraphicFramePr>
        <p:xfrm>
          <a:off x="3347866" y="980728"/>
          <a:ext cx="4848199" cy="494007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093911">
                  <a:extLst>
                    <a:ext uri="{9D8B030D-6E8A-4147-A177-3AD203B41FA5}">
                      <a16:colId xmlns:a16="http://schemas.microsoft.com/office/drawing/2014/main" val="1591450779"/>
                    </a:ext>
                  </a:extLst>
                </a:gridCol>
                <a:gridCol w="1093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0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1994">
                <a:tc>
                  <a:txBody>
                    <a:bodyPr/>
                    <a:lstStyle/>
                    <a:p>
                      <a:pPr algn="ctr" rtl="1"/>
                      <a:endParaRPr lang="he-IL" sz="2400" b="1" dirty="0">
                        <a:effectLst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800" b="0" dirty="0">
                          <a:effectLst/>
                        </a:rPr>
                        <a:t>אני מוציא ציוד לבד </a:t>
                      </a:r>
                      <a:r>
                        <a:rPr lang="he-IL" sz="2800" b="0" dirty="0">
                          <a:effectLst/>
                          <a:sym typeface="Wingdings" panose="05000000000000000000" pitchFamily="2" charset="2"/>
                        </a:rPr>
                        <a:t></a:t>
                      </a:r>
                      <a:endParaRPr lang="he-IL" sz="2800" b="0" dirty="0">
                        <a:effectLst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2264570"/>
                  </a:ext>
                </a:extLst>
              </a:tr>
              <a:tr h="826010">
                <a:tc>
                  <a:txBody>
                    <a:bodyPr/>
                    <a:lstStyle/>
                    <a:p>
                      <a:pPr algn="ctr" rtl="1"/>
                      <a:endParaRPr lang="he-IL" sz="2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effectLst/>
                        </a:rPr>
                        <a:t>שפה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6010">
                <a:tc>
                  <a:txBody>
                    <a:bodyPr/>
                    <a:lstStyle/>
                    <a:p>
                      <a:pPr algn="ctr" rtl="1"/>
                      <a:endParaRPr lang="he-IL" sz="2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effectLst/>
                        </a:rPr>
                        <a:t>חשבון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6010">
                <a:tc>
                  <a:txBody>
                    <a:bodyPr/>
                    <a:lstStyle/>
                    <a:p>
                      <a:pPr algn="ctr" rtl="1"/>
                      <a:endParaRPr lang="he-IL" sz="2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effectLst/>
                        </a:rPr>
                        <a:t>תורה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0025">
                <a:tc>
                  <a:txBody>
                    <a:bodyPr/>
                    <a:lstStyle/>
                    <a:p>
                      <a:pPr algn="ctr" rtl="1"/>
                      <a:endParaRPr lang="he-IL" sz="2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effectLst/>
                        </a:rPr>
                        <a:t>מדעים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025">
                <a:tc>
                  <a:txBody>
                    <a:bodyPr/>
                    <a:lstStyle/>
                    <a:p>
                      <a:pPr algn="ctr" rtl="1"/>
                      <a:endParaRPr lang="he-IL" sz="2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effectLst/>
                        </a:rPr>
                        <a:t>אנגלית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62" r="19185"/>
          <a:stretch/>
        </p:blipFill>
        <p:spPr bwMode="auto">
          <a:xfrm>
            <a:off x="5324630" y="1772816"/>
            <a:ext cx="427867" cy="602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4619" y="1785212"/>
            <a:ext cx="514600" cy="624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17" t="25155" r="8389" b="10864"/>
          <a:stretch/>
        </p:blipFill>
        <p:spPr bwMode="auto">
          <a:xfrm>
            <a:off x="3495267" y="1872009"/>
            <a:ext cx="713112" cy="53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48" t="20572" r="27157" b="26476"/>
          <a:stretch/>
        </p:blipFill>
        <p:spPr bwMode="auto">
          <a:xfrm>
            <a:off x="5296536" y="2633944"/>
            <a:ext cx="478060" cy="57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37"/>
          <a:stretch/>
        </p:blipFill>
        <p:spPr bwMode="auto">
          <a:xfrm>
            <a:off x="4359364" y="2633943"/>
            <a:ext cx="735270" cy="57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17" t="25155" r="8389" b="10864"/>
          <a:stretch/>
        </p:blipFill>
        <p:spPr bwMode="auto">
          <a:xfrm>
            <a:off x="3419872" y="2651531"/>
            <a:ext cx="713112" cy="53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34" t="18329" r="25417" b="11191"/>
          <a:stretch/>
        </p:blipFill>
        <p:spPr bwMode="auto">
          <a:xfrm>
            <a:off x="5367476" y="3429972"/>
            <a:ext cx="444306" cy="611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24" t="6184" r="10160" b="8030"/>
          <a:stretch/>
        </p:blipFill>
        <p:spPr bwMode="auto">
          <a:xfrm>
            <a:off x="4575387" y="3372536"/>
            <a:ext cx="411855" cy="73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17" t="25155" r="8389" b="10864"/>
          <a:stretch/>
        </p:blipFill>
        <p:spPr bwMode="auto">
          <a:xfrm>
            <a:off x="3419872" y="3462088"/>
            <a:ext cx="713112" cy="53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 descr="×ª××× × ×§×©××¨×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83" t="8933" r="13692" b="10723"/>
          <a:stretch/>
        </p:blipFill>
        <p:spPr bwMode="auto">
          <a:xfrm>
            <a:off x="4968924" y="4229981"/>
            <a:ext cx="531687" cy="73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17" t="25155" r="8389" b="10864"/>
          <a:stretch/>
        </p:blipFill>
        <p:spPr bwMode="auto">
          <a:xfrm>
            <a:off x="3494497" y="4308278"/>
            <a:ext cx="713112" cy="53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8075" y="5124354"/>
            <a:ext cx="801465" cy="680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17" t="25155" r="8389" b="10864"/>
          <a:stretch/>
        </p:blipFill>
        <p:spPr bwMode="auto">
          <a:xfrm>
            <a:off x="3494497" y="5187241"/>
            <a:ext cx="713112" cy="53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 descr="Student Clipart #215418 - Illustration by BNP Design Studio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0" r="13062" b="51836"/>
          <a:stretch/>
        </p:blipFill>
        <p:spPr bwMode="auto">
          <a:xfrm>
            <a:off x="7236296" y="1070346"/>
            <a:ext cx="884246" cy="550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05183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10</Words>
  <Application>Microsoft Office PowerPoint</Application>
  <PresentationFormat>‫הצגה על המסך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4" baseType="lpstr">
      <vt:lpstr>Arial</vt:lpstr>
      <vt:lpstr>Calibri</vt:lpstr>
      <vt:lpstr>ערכת נושא Office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</dc:creator>
  <cp:lastModifiedBy>Sharon</cp:lastModifiedBy>
  <cp:revision>3</cp:revision>
  <cp:lastPrinted>2018-11-13T09:33:27Z</cp:lastPrinted>
  <dcterms:created xsi:type="dcterms:W3CDTF">2018-11-13T09:18:01Z</dcterms:created>
  <dcterms:modified xsi:type="dcterms:W3CDTF">2021-01-31T11:14:38Z</dcterms:modified>
</cp:coreProperties>
</file>