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448F-9EF1-4DB1-A2DA-C7D5287092F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E2A21-250D-44AD-8729-F58A2F4233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247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448F-9EF1-4DB1-A2DA-C7D5287092F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E2A21-250D-44AD-8729-F58A2F4233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5734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448F-9EF1-4DB1-A2DA-C7D5287092F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E2A21-250D-44AD-8729-F58A2F4233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901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448F-9EF1-4DB1-A2DA-C7D5287092F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E2A21-250D-44AD-8729-F58A2F4233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9699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448F-9EF1-4DB1-A2DA-C7D5287092F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E2A21-250D-44AD-8729-F58A2F4233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2372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448F-9EF1-4DB1-A2DA-C7D5287092F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E2A21-250D-44AD-8729-F58A2F4233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6430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448F-9EF1-4DB1-A2DA-C7D5287092F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E2A21-250D-44AD-8729-F58A2F4233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0026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448F-9EF1-4DB1-A2DA-C7D5287092F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E2A21-250D-44AD-8729-F58A2F4233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553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448F-9EF1-4DB1-A2DA-C7D5287092F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E2A21-250D-44AD-8729-F58A2F4233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3325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448F-9EF1-4DB1-A2DA-C7D5287092F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E2A21-250D-44AD-8729-F58A2F4233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0317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448F-9EF1-4DB1-A2DA-C7D5287092F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E2A21-250D-44AD-8729-F58A2F4233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6873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4448F-9EF1-4DB1-A2DA-C7D5287092F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E2A21-250D-44AD-8729-F58A2F4233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042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קבוצה 5"/>
          <p:cNvGrpSpPr/>
          <p:nvPr/>
        </p:nvGrpSpPr>
        <p:grpSpPr>
          <a:xfrm>
            <a:off x="7607300" y="203200"/>
            <a:ext cx="4318000" cy="2755900"/>
            <a:chOff x="7607300" y="203200"/>
            <a:chExt cx="4318000" cy="2755900"/>
          </a:xfrm>
        </p:grpSpPr>
        <p:sp>
          <p:nvSpPr>
            <p:cNvPr id="4" name="מלבן 3"/>
            <p:cNvSpPr/>
            <p:nvPr/>
          </p:nvSpPr>
          <p:spPr>
            <a:xfrm>
              <a:off x="7607300" y="203200"/>
              <a:ext cx="4318000" cy="27559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en-US" dirty="0"/>
            </a:p>
            <a:p>
              <a:r>
                <a:rPr lang="he-IL" dirty="0"/>
                <a:t>     </a:t>
              </a:r>
            </a:p>
            <a:p>
              <a:pPr algn="ctr"/>
              <a:endParaRPr lang="he-IL" dirty="0"/>
            </a:p>
            <a:p>
              <a:pPr algn="ctr"/>
              <a:endParaRPr lang="he-IL" dirty="0"/>
            </a:p>
            <a:p>
              <a:pPr algn="ctr"/>
              <a:r>
                <a:rPr lang="he-IL" dirty="0"/>
                <a:t>תוֹדָה לך ____________</a:t>
              </a:r>
            </a:p>
            <a:p>
              <a:pPr algn="ctr"/>
              <a:endParaRPr lang="he-IL" dirty="0"/>
            </a:p>
            <a:p>
              <a:pPr algn="ctr"/>
              <a:endParaRPr lang="he-IL" dirty="0"/>
            </a:p>
            <a:p>
              <a:pPr algn="l"/>
              <a:r>
                <a:rPr lang="he-IL" dirty="0"/>
                <a:t>מִמֵנִי: _________</a:t>
              </a:r>
            </a:p>
          </p:txBody>
        </p:sp>
        <p:pic>
          <p:nvPicPr>
            <p:cNvPr id="1026" name="Picture 2" descr="×ª××¦××ª ×ª××× × ×¢×××¨ âªmuscles clipartâ¬â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0901" y="288052"/>
              <a:ext cx="1047976" cy="10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×ª××× × ×§×©××¨×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56777" y="313452"/>
              <a:ext cx="1091418" cy="111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1" name="קבוצה 20"/>
          <p:cNvGrpSpPr/>
          <p:nvPr/>
        </p:nvGrpSpPr>
        <p:grpSpPr>
          <a:xfrm>
            <a:off x="7607300" y="3505200"/>
            <a:ext cx="4318000" cy="2755900"/>
            <a:chOff x="7607300" y="203200"/>
            <a:chExt cx="4318000" cy="2755900"/>
          </a:xfrm>
        </p:grpSpPr>
        <p:sp>
          <p:nvSpPr>
            <p:cNvPr id="22" name="מלבן 21"/>
            <p:cNvSpPr/>
            <p:nvPr/>
          </p:nvSpPr>
          <p:spPr>
            <a:xfrm>
              <a:off x="7607300" y="203200"/>
              <a:ext cx="4318000" cy="27559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en-US" dirty="0"/>
            </a:p>
            <a:p>
              <a:r>
                <a:rPr lang="he-IL" dirty="0"/>
                <a:t>     </a:t>
              </a:r>
            </a:p>
            <a:p>
              <a:pPr algn="ctr"/>
              <a:endParaRPr lang="he-IL" dirty="0"/>
            </a:p>
            <a:p>
              <a:pPr algn="ctr"/>
              <a:endParaRPr lang="he-IL" dirty="0"/>
            </a:p>
            <a:p>
              <a:pPr algn="ctr"/>
              <a:r>
                <a:rPr lang="he-IL" dirty="0"/>
                <a:t>תוֹדָה לך ____________</a:t>
              </a:r>
            </a:p>
            <a:p>
              <a:pPr algn="ctr"/>
              <a:endParaRPr lang="he-IL" dirty="0"/>
            </a:p>
            <a:p>
              <a:pPr algn="ctr"/>
              <a:endParaRPr lang="he-IL" dirty="0"/>
            </a:p>
            <a:p>
              <a:pPr algn="l"/>
              <a:r>
                <a:rPr lang="he-IL" dirty="0"/>
                <a:t>מִמֵנִי: _________</a:t>
              </a:r>
            </a:p>
          </p:txBody>
        </p:sp>
        <p:pic>
          <p:nvPicPr>
            <p:cNvPr id="23" name="Picture 2" descr="×ª××¦××ª ×ª××× × ×¢×××¨ âªmuscles clipartâ¬â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0901" y="288052"/>
              <a:ext cx="1047976" cy="10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4" descr="×ª××× × ×§×©××¨×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56777" y="313452"/>
              <a:ext cx="1091418" cy="111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5" name="קבוצה 24"/>
          <p:cNvGrpSpPr/>
          <p:nvPr/>
        </p:nvGrpSpPr>
        <p:grpSpPr>
          <a:xfrm>
            <a:off x="3073400" y="3488452"/>
            <a:ext cx="4318000" cy="2755900"/>
            <a:chOff x="7607300" y="203200"/>
            <a:chExt cx="4318000" cy="2755900"/>
          </a:xfrm>
        </p:grpSpPr>
        <p:sp>
          <p:nvSpPr>
            <p:cNvPr id="26" name="מלבן 25"/>
            <p:cNvSpPr/>
            <p:nvPr/>
          </p:nvSpPr>
          <p:spPr>
            <a:xfrm>
              <a:off x="7607300" y="203200"/>
              <a:ext cx="4318000" cy="27559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en-US" dirty="0"/>
            </a:p>
            <a:p>
              <a:r>
                <a:rPr lang="he-IL" dirty="0"/>
                <a:t>     </a:t>
              </a:r>
            </a:p>
            <a:p>
              <a:pPr algn="ctr"/>
              <a:endParaRPr lang="he-IL" dirty="0"/>
            </a:p>
            <a:p>
              <a:pPr algn="ctr"/>
              <a:endParaRPr lang="he-IL" dirty="0"/>
            </a:p>
            <a:p>
              <a:pPr algn="ctr"/>
              <a:r>
                <a:rPr lang="he-IL" dirty="0"/>
                <a:t>תוֹדָה לך ____________</a:t>
              </a:r>
            </a:p>
            <a:p>
              <a:pPr algn="ctr"/>
              <a:endParaRPr lang="he-IL" dirty="0"/>
            </a:p>
            <a:p>
              <a:pPr algn="ctr"/>
              <a:endParaRPr lang="he-IL" dirty="0"/>
            </a:p>
            <a:p>
              <a:pPr algn="l"/>
              <a:r>
                <a:rPr lang="he-IL" dirty="0"/>
                <a:t>מִמֵנִי: _________</a:t>
              </a:r>
            </a:p>
          </p:txBody>
        </p:sp>
        <p:pic>
          <p:nvPicPr>
            <p:cNvPr id="27" name="Picture 2" descr="×ª××¦××ª ×ª××× × ×¢×××¨ âªmuscles clipartâ¬â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0901" y="288052"/>
              <a:ext cx="1047976" cy="10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4" descr="×ª××× × ×§×©××¨×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56777" y="313452"/>
              <a:ext cx="1091418" cy="111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9" name="קבוצה 28"/>
          <p:cNvGrpSpPr/>
          <p:nvPr/>
        </p:nvGrpSpPr>
        <p:grpSpPr>
          <a:xfrm>
            <a:off x="3073400" y="292100"/>
            <a:ext cx="4318000" cy="2755900"/>
            <a:chOff x="7607300" y="203200"/>
            <a:chExt cx="4318000" cy="2755900"/>
          </a:xfrm>
        </p:grpSpPr>
        <p:sp>
          <p:nvSpPr>
            <p:cNvPr id="30" name="מלבן 29"/>
            <p:cNvSpPr/>
            <p:nvPr/>
          </p:nvSpPr>
          <p:spPr>
            <a:xfrm>
              <a:off x="7607300" y="203200"/>
              <a:ext cx="4318000" cy="27559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en-US" dirty="0"/>
            </a:p>
            <a:p>
              <a:r>
                <a:rPr lang="he-IL" dirty="0"/>
                <a:t>     </a:t>
              </a:r>
            </a:p>
            <a:p>
              <a:pPr algn="ctr"/>
              <a:endParaRPr lang="he-IL" dirty="0"/>
            </a:p>
            <a:p>
              <a:pPr algn="ctr"/>
              <a:endParaRPr lang="he-IL" dirty="0"/>
            </a:p>
            <a:p>
              <a:pPr algn="ctr"/>
              <a:r>
                <a:rPr lang="he-IL" dirty="0"/>
                <a:t>תוֹדָה לך ____________</a:t>
              </a:r>
            </a:p>
            <a:p>
              <a:pPr algn="ctr"/>
              <a:endParaRPr lang="he-IL" dirty="0"/>
            </a:p>
            <a:p>
              <a:pPr algn="ctr"/>
              <a:endParaRPr lang="he-IL" dirty="0"/>
            </a:p>
            <a:p>
              <a:pPr algn="l"/>
              <a:r>
                <a:rPr lang="he-IL" dirty="0"/>
                <a:t>מִמֵנִי: _________</a:t>
              </a:r>
            </a:p>
          </p:txBody>
        </p:sp>
        <p:pic>
          <p:nvPicPr>
            <p:cNvPr id="31" name="Picture 2" descr="×ª××¦××ª ×ª××× × ×¢×××¨ âªmuscles clipartâ¬â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0901" y="288052"/>
              <a:ext cx="1047976" cy="10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4" descr="×ª××× × ×§×©××¨×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56777" y="313452"/>
              <a:ext cx="1091418" cy="111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3" name="קבוצה 32"/>
          <p:cNvGrpSpPr/>
          <p:nvPr/>
        </p:nvGrpSpPr>
        <p:grpSpPr>
          <a:xfrm rot="5400000">
            <a:off x="-654050" y="1841500"/>
            <a:ext cx="4318000" cy="2755900"/>
            <a:chOff x="7607300" y="203200"/>
            <a:chExt cx="4318000" cy="2755900"/>
          </a:xfrm>
        </p:grpSpPr>
        <p:sp>
          <p:nvSpPr>
            <p:cNvPr id="34" name="מלבן 33"/>
            <p:cNvSpPr/>
            <p:nvPr/>
          </p:nvSpPr>
          <p:spPr>
            <a:xfrm>
              <a:off x="7607300" y="203200"/>
              <a:ext cx="4318000" cy="27559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en-US" dirty="0"/>
            </a:p>
            <a:p>
              <a:r>
                <a:rPr lang="he-IL" dirty="0"/>
                <a:t>     </a:t>
              </a:r>
            </a:p>
            <a:p>
              <a:pPr algn="ctr"/>
              <a:endParaRPr lang="he-IL" dirty="0"/>
            </a:p>
            <a:p>
              <a:pPr algn="ctr"/>
              <a:endParaRPr lang="he-IL" dirty="0"/>
            </a:p>
            <a:p>
              <a:pPr algn="ctr"/>
              <a:r>
                <a:rPr lang="he-IL" dirty="0"/>
                <a:t>תוֹדָה לך ____________</a:t>
              </a:r>
            </a:p>
            <a:p>
              <a:pPr algn="ctr"/>
              <a:endParaRPr lang="he-IL" dirty="0"/>
            </a:p>
            <a:p>
              <a:pPr algn="ctr"/>
              <a:endParaRPr lang="he-IL" dirty="0"/>
            </a:p>
            <a:p>
              <a:pPr algn="l"/>
              <a:r>
                <a:rPr lang="he-IL" dirty="0"/>
                <a:t>מִמֵנִי: _________</a:t>
              </a:r>
            </a:p>
          </p:txBody>
        </p:sp>
        <p:pic>
          <p:nvPicPr>
            <p:cNvPr id="35" name="Picture 2" descr="×ª××¦××ª ×ª××× × ×¢×××¨ âªmuscles clipartâ¬â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0901" y="288052"/>
              <a:ext cx="1047976" cy="10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4" descr="×ª××× × ×§×©××¨×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56777" y="313452"/>
              <a:ext cx="1091418" cy="111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0310438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35</Words>
  <Application>Microsoft Office PowerPoint</Application>
  <PresentationFormat>מסך רחב</PresentationFormat>
  <Paragraphs>40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Sharon</cp:lastModifiedBy>
  <cp:revision>3</cp:revision>
  <dcterms:created xsi:type="dcterms:W3CDTF">2018-11-27T19:43:01Z</dcterms:created>
  <dcterms:modified xsi:type="dcterms:W3CDTF">2021-01-31T11:16:22Z</dcterms:modified>
</cp:coreProperties>
</file>