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CC99FF"/>
    <a:srgbClr val="CC66FF"/>
    <a:srgbClr val="FFFF66"/>
    <a:srgbClr val="D3CEF6"/>
    <a:srgbClr val="B2B2B2"/>
    <a:srgbClr val="00FF00"/>
    <a:srgbClr val="006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26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0A72020-4B79-4B40-A584-99D403FD9E78}" type="datetimeFigureOut">
              <a:rPr lang="he-IL" smtClean="0"/>
              <a:t>י"ח/שבט/תשפ"א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56398A5-9A44-4CD9-B2EC-96A831A6730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1769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0E51E-314A-41DF-B54D-68A68D400F91}" type="datetime8">
              <a:rPr lang="he-IL" smtClean="0"/>
              <a:t>31 ינואר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מור אביטן- מנתחת התנהגות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7CF66-B569-4932-B1BF-994AE0404D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434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F451C-ED3E-41E8-AC87-44E1BC237A86}" type="datetime8">
              <a:rPr lang="he-IL" smtClean="0"/>
              <a:t>31 ינואר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מור אביטן- מנתחת התנהגות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7CF66-B569-4932-B1BF-994AE0404D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4097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BE30-66AB-400E-ABDD-3460D723160C}" type="datetime8">
              <a:rPr lang="he-IL" smtClean="0"/>
              <a:t>31 ינואר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מור אביטן- מנתחת התנהגות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7CF66-B569-4932-B1BF-994AE0404D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731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C532-902A-489B-98DE-6452DD145512}" type="datetime8">
              <a:rPr lang="he-IL" smtClean="0"/>
              <a:t>31 ינואר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מור אביטן- מנתחת התנהגות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7CF66-B569-4932-B1BF-994AE0404D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584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13C3-00A7-4EF6-91A3-845BC7E12B98}" type="datetime8">
              <a:rPr lang="he-IL" smtClean="0"/>
              <a:t>31 ינואר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מור אביטן- מנתחת התנהגות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7CF66-B569-4932-B1BF-994AE0404D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1628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29BB4-AC4C-485C-955E-FFC9414A151B}" type="datetime8">
              <a:rPr lang="he-IL" smtClean="0"/>
              <a:t>31 ינואר 21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מור אביטן- מנתחת התנהגות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7CF66-B569-4932-B1BF-994AE0404D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394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62A5-D6CC-4EFF-B3CC-F52C0CCFAAB0}" type="datetime8">
              <a:rPr lang="he-IL" smtClean="0"/>
              <a:t>31 ינואר 21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מור אביטן- מנתחת התנהגות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7CF66-B569-4932-B1BF-994AE0404D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696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84D3-9BE1-4E55-B893-866AE7286B9E}" type="datetime8">
              <a:rPr lang="he-IL" smtClean="0"/>
              <a:t>31 ינואר 21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מור אביטן- מנתחת התנהגות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7CF66-B569-4932-B1BF-994AE0404D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327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8A0C-DEE0-4975-AB57-75F992E464A5}" type="datetime8">
              <a:rPr lang="he-IL" smtClean="0"/>
              <a:t>31 ינואר 21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מור אביטן- מנתחת התנהגות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7CF66-B569-4932-B1BF-994AE0404D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615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BD22-8172-476D-A1CA-57DB165FC800}" type="datetime8">
              <a:rPr lang="he-IL" smtClean="0"/>
              <a:t>31 ינואר 21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מור אביטן- מנתחת התנהגות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7CF66-B569-4932-B1BF-994AE0404D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3726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DE3E-62DC-4526-A751-8D09628D97B9}" type="datetime8">
              <a:rPr lang="he-IL" smtClean="0"/>
              <a:t>31 ינואר 21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מור אביטן- מנתחת התנהגות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7CF66-B569-4932-B1BF-994AE0404D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249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6CFE1-C158-47DB-804D-90985CB52411}" type="datetime8">
              <a:rPr lang="he-IL" smtClean="0"/>
              <a:t>31 ינואר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/>
              <a:t>מור אביטן- מנתחת התנהגות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7CF66-B569-4932-B1BF-994AE0404DA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541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0111" y="7414743"/>
            <a:ext cx="6400800" cy="18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he-IL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לְסַדֵּר אֶת </a:t>
            </a:r>
          </a:p>
          <a:p>
            <a:r>
              <a:rPr lang="he-IL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he-IL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הַשֻּׁלְחָן</a:t>
            </a:r>
            <a:r>
              <a:rPr lang="he-IL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שֶׁלִּי</a:t>
            </a: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11" y="1418253"/>
            <a:ext cx="5677981" cy="51648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3979" y="2036632"/>
            <a:ext cx="4334026" cy="3647152"/>
          </a:xfrm>
          <a:prstGeom prst="rect">
            <a:avLst/>
          </a:prstGeom>
          <a:ln w="76200">
            <a:noFill/>
          </a:ln>
          <a:effectLst>
            <a:softEdge rad="635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6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סִיַּמְתִּי</a:t>
            </a:r>
            <a:r>
              <a:rPr lang="he-IL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  <a:endParaRPr lang="he-IL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e-I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מָה אֲנִי יָכוֹל</a:t>
            </a:r>
          </a:p>
          <a:p>
            <a:pPr algn="ctr">
              <a:lnSpc>
                <a:spcPct val="150000"/>
              </a:lnSpc>
            </a:pPr>
            <a:r>
              <a:rPr lang="he-I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לַעֲשׂוֹת?</a:t>
            </a:r>
          </a:p>
        </p:txBody>
      </p:sp>
      <p:pic>
        <p:nvPicPr>
          <p:cNvPr id="14" name="תמונה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79" y="7630328"/>
            <a:ext cx="1026788" cy="1323156"/>
          </a:xfrm>
          <a:prstGeom prst="rect">
            <a:avLst/>
          </a:prstGeom>
        </p:spPr>
      </p:pic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מור אביטן- מנתחת התנהגות</a:t>
            </a:r>
          </a:p>
        </p:txBody>
      </p:sp>
    </p:spTree>
    <p:extLst>
      <p:ext uri="{BB962C8B-B14F-4D97-AF65-F5344CB8AC3E}">
        <p14:creationId xmlns:p14="http://schemas.microsoft.com/office/powerpoint/2010/main" val="352855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7500810"/>
            <a:ext cx="6400800" cy="1872000"/>
          </a:xfrm>
          <a:prstGeom prst="rect">
            <a:avLst/>
          </a:prstGeom>
          <a:solidFill>
            <a:srgbClr val="FFFF66"/>
          </a:solidFill>
          <a:ln w="762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לַעֲזֹר לֶחָבֵר בַּמְּשִׂימָה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5079310"/>
            <a:ext cx="6400800" cy="187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לְהִתְקָדֵם בְּחוֹבֶרֶת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חֶשְׁבּוֹן אוֹ שָׂפָה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2657810"/>
            <a:ext cx="6400800" cy="187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לִקְרֹא סֵפֶר </a:t>
            </a:r>
            <a:r>
              <a:rPr lang="he-IL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מֵהַסִּפְרִיָּה</a:t>
            </a:r>
            <a:endParaRPr lang="he-IL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307181"/>
            <a:ext cx="6400800" cy="187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לְשַׂחֵק בְּמִשְׂחַק חֶשְׁבּוֹן בְּפִנַּת חֶשְׁבּוֹן</a:t>
            </a: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60" y="7616991"/>
            <a:ext cx="1359621" cy="1521964"/>
          </a:xfrm>
          <a:prstGeom prst="rect">
            <a:avLst/>
          </a:prstGeom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38" y="2911061"/>
            <a:ext cx="2184878" cy="1343700"/>
          </a:xfrm>
          <a:prstGeom prst="rect">
            <a:avLst/>
          </a:prstGeom>
        </p:spPr>
      </p:pic>
      <p:pic>
        <p:nvPicPr>
          <p:cNvPr id="13" name="תמונה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1" y="391887"/>
            <a:ext cx="1353080" cy="895739"/>
          </a:xfrm>
          <a:prstGeom prst="rect">
            <a:avLst/>
          </a:prstGeom>
        </p:spPr>
      </p:pic>
      <p:pic>
        <p:nvPicPr>
          <p:cNvPr id="15" name="תמונה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1" y="5589879"/>
            <a:ext cx="1225696" cy="1230154"/>
          </a:xfrm>
          <a:prstGeom prst="rect">
            <a:avLst/>
          </a:prstGeom>
        </p:spPr>
      </p:pic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מור אביטן- מנתחת התנהגות</a:t>
            </a:r>
          </a:p>
        </p:txBody>
      </p:sp>
    </p:spTree>
    <p:extLst>
      <p:ext uri="{BB962C8B-B14F-4D97-AF65-F5344CB8AC3E}">
        <p14:creationId xmlns:p14="http://schemas.microsoft.com/office/powerpoint/2010/main" val="3578778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5109716"/>
            <a:ext cx="6400800" cy="1938992"/>
          </a:xfrm>
          <a:prstGeom prst="rect">
            <a:avLst/>
          </a:prstGeom>
          <a:solidFill>
            <a:srgbClr val="99CCFF"/>
          </a:solidFill>
          <a:ln w="762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e-IL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לְסַדֵּר אֶת </a:t>
            </a:r>
          </a:p>
          <a:p>
            <a:r>
              <a:rPr lang="he-IL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הַתָא שֶׁלִּי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2657810"/>
            <a:ext cx="6400800" cy="1872000"/>
          </a:xfrm>
          <a:prstGeom prst="rect">
            <a:avLst/>
          </a:prstGeom>
          <a:solidFill>
            <a:srgbClr val="FF99FF"/>
          </a:solidFill>
          <a:ln w="762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לְשַׂחֵק בְּמִשְׂחַק שָׂפָה בְּלוּחַ שָׂפָה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307181"/>
            <a:ext cx="6400800" cy="1908000"/>
          </a:xfrm>
          <a:prstGeom prst="rect">
            <a:avLst/>
          </a:prstGeom>
          <a:solidFill>
            <a:srgbClr val="CC99FF"/>
          </a:solidFill>
          <a:ln w="762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לְהִתְאַמֵּן עַל </a:t>
            </a:r>
          </a:p>
          <a:p>
            <a:r>
              <a:rPr lang="he-IL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כְּתִיבַת אוֹתִיּוֹת</a:t>
            </a:r>
          </a:p>
        </p:txBody>
      </p:sp>
      <p:pic>
        <p:nvPicPr>
          <p:cNvPr id="9" name="תמונה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29" y="391886"/>
            <a:ext cx="1691951" cy="1141378"/>
          </a:xfrm>
          <a:prstGeom prst="rect">
            <a:avLst/>
          </a:prstGeom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29" y="2759087"/>
            <a:ext cx="1225420" cy="13585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8303" y="2941724"/>
            <a:ext cx="559836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1400" b="1" dirty="0"/>
              <a:t>א ב </a:t>
            </a:r>
          </a:p>
          <a:p>
            <a:r>
              <a:rPr lang="he-IL" sz="1400" b="1" dirty="0"/>
              <a:t>ג ד</a:t>
            </a:r>
          </a:p>
        </p:txBody>
      </p:sp>
      <p:pic>
        <p:nvPicPr>
          <p:cNvPr id="1026" name="Picture 2" descr="×ª××¦××ª ×ª××× × ×¢×××¨ âªkid cleaning clipartâ¬â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06" y="5230604"/>
            <a:ext cx="1486677" cy="161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מור אביטן- מנתחת התנהגות</a:t>
            </a:r>
          </a:p>
        </p:txBody>
      </p:sp>
    </p:spTree>
    <p:extLst>
      <p:ext uri="{BB962C8B-B14F-4D97-AF65-F5344CB8AC3E}">
        <p14:creationId xmlns:p14="http://schemas.microsoft.com/office/powerpoint/2010/main" val="401300370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</TotalTime>
  <Words>62</Words>
  <Application>Microsoft Office PowerPoint</Application>
  <PresentationFormat>נייר A4 ‏(210x297 מ"מ)</PresentationFormat>
  <Paragraphs>19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ערכת נושא Office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sima butbul</dc:creator>
  <cp:lastModifiedBy>Sharon</cp:lastModifiedBy>
  <cp:revision>25</cp:revision>
  <dcterms:created xsi:type="dcterms:W3CDTF">2015-08-08T15:14:05Z</dcterms:created>
  <dcterms:modified xsi:type="dcterms:W3CDTF">2021-01-31T11:18:04Z</dcterms:modified>
</cp:coreProperties>
</file>