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EA81B-F23A-4E9B-9E56-E20944D5B44E}" type="datetimeFigureOut">
              <a:rPr lang="he-IL" smtClean="0"/>
              <a:t>י"ח/שבט/תשפ"א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E40D5-2364-40C2-A1EB-6193D907B29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52721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EA81B-F23A-4E9B-9E56-E20944D5B44E}" type="datetimeFigureOut">
              <a:rPr lang="he-IL" smtClean="0"/>
              <a:t>י"ח/שבט/תשפ"א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E40D5-2364-40C2-A1EB-6193D907B29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85786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EA81B-F23A-4E9B-9E56-E20944D5B44E}" type="datetimeFigureOut">
              <a:rPr lang="he-IL" smtClean="0"/>
              <a:t>י"ח/שבט/תשפ"א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E40D5-2364-40C2-A1EB-6193D907B29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4819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EA81B-F23A-4E9B-9E56-E20944D5B44E}" type="datetimeFigureOut">
              <a:rPr lang="he-IL" smtClean="0"/>
              <a:t>י"ח/שבט/תשפ"א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E40D5-2364-40C2-A1EB-6193D907B29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93632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EA81B-F23A-4E9B-9E56-E20944D5B44E}" type="datetimeFigureOut">
              <a:rPr lang="he-IL" smtClean="0"/>
              <a:t>י"ח/שבט/תשפ"א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E40D5-2364-40C2-A1EB-6193D907B29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88165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EA81B-F23A-4E9B-9E56-E20944D5B44E}" type="datetimeFigureOut">
              <a:rPr lang="he-IL" smtClean="0"/>
              <a:t>י"ח/שבט/תשפ"א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E40D5-2364-40C2-A1EB-6193D907B29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20111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EA81B-F23A-4E9B-9E56-E20944D5B44E}" type="datetimeFigureOut">
              <a:rPr lang="he-IL" smtClean="0"/>
              <a:t>י"ח/שבט/תשפ"א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E40D5-2364-40C2-A1EB-6193D907B29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5624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EA81B-F23A-4E9B-9E56-E20944D5B44E}" type="datetimeFigureOut">
              <a:rPr lang="he-IL" smtClean="0"/>
              <a:t>י"ח/שבט/תשפ"א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E40D5-2364-40C2-A1EB-6193D907B29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30317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EA81B-F23A-4E9B-9E56-E20944D5B44E}" type="datetimeFigureOut">
              <a:rPr lang="he-IL" smtClean="0"/>
              <a:t>י"ח/שבט/תשפ"א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E40D5-2364-40C2-A1EB-6193D907B29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06703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EA81B-F23A-4E9B-9E56-E20944D5B44E}" type="datetimeFigureOut">
              <a:rPr lang="he-IL" smtClean="0"/>
              <a:t>י"ח/שבט/תשפ"א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E40D5-2364-40C2-A1EB-6193D907B29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02737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EA81B-F23A-4E9B-9E56-E20944D5B44E}" type="datetimeFigureOut">
              <a:rPr lang="he-IL" smtClean="0"/>
              <a:t>י"ח/שבט/תשפ"א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E40D5-2364-40C2-A1EB-6193D907B29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93858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BEA81B-F23A-4E9B-9E56-E20944D5B44E}" type="datetimeFigureOut">
              <a:rPr lang="he-IL" smtClean="0"/>
              <a:t>י"ח/שבט/תשפ"א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5E40D5-2364-40C2-A1EB-6193D907B29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01996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×ª××× × ×§×©××¨×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2024" y="409304"/>
            <a:ext cx="2857500" cy="2619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×ª××× × ×§×©××¨×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1949" y="409305"/>
            <a:ext cx="2857500" cy="2619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×ª××× × ×§×©××¨×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86502" y="215113"/>
            <a:ext cx="2857500" cy="2619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8941399" y="1124334"/>
            <a:ext cx="2562895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/>
              <a:t>שיחקתי בכבוד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119451" y="1395469"/>
            <a:ext cx="2007869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/>
              <a:t>עזרתי לאחר</a:t>
            </a:r>
          </a:p>
        </p:txBody>
      </p:sp>
      <p:pic>
        <p:nvPicPr>
          <p:cNvPr id="10" name="Picture 2" descr="×ª××× × ×§×©××¨×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849" y="2904854"/>
            <a:ext cx="2857500" cy="2619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×ª××× × ×§×©××¨×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0260" y="3028679"/>
            <a:ext cx="2857500" cy="2619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×ª××× × ×§×©××¨×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rgbClr val="FF66FF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1699" y="3028679"/>
            <a:ext cx="2857500" cy="2619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2631123" y="1347900"/>
            <a:ext cx="2307343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/>
              <a:t>עזרתי בניקיון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365589" y="3952931"/>
            <a:ext cx="2007869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/>
              <a:t>עודדתי חבר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531699" y="4014844"/>
            <a:ext cx="2354349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/>
              <a:t>ויתרתי לאחר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52450" y="3872025"/>
            <a:ext cx="2267631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 err="1"/>
              <a:t>פירגנתי</a:t>
            </a:r>
            <a:r>
              <a:rPr lang="he-IL" sz="2800" b="1" dirty="0"/>
              <a:t> לאחר</a:t>
            </a:r>
          </a:p>
        </p:txBody>
      </p:sp>
    </p:spTree>
    <p:extLst>
      <p:ext uri="{BB962C8B-B14F-4D97-AF65-F5344CB8AC3E}">
        <p14:creationId xmlns:p14="http://schemas.microsoft.com/office/powerpoint/2010/main" val="385132806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12</Words>
  <Application>Microsoft Office PowerPoint</Application>
  <PresentationFormat>מסך רחב</PresentationFormat>
  <Paragraphs>6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ערכת נושא Office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בר אביטן</dc:creator>
  <cp:lastModifiedBy>Sharon</cp:lastModifiedBy>
  <cp:revision>2</cp:revision>
  <dcterms:created xsi:type="dcterms:W3CDTF">2019-07-13T08:59:33Z</dcterms:created>
  <dcterms:modified xsi:type="dcterms:W3CDTF">2021-01-31T11:17:26Z</dcterms:modified>
</cp:coreProperties>
</file>