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1438"/>
    <a:srgbClr val="F50B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9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472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913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831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151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02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668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187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23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179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573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03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A0658-5C0F-4C1F-97BF-1F78A1AE0B9C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EC241-EC00-4D5E-8FA7-2BA19DE558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774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8120" y="-121920"/>
            <a:ext cx="6629400" cy="2179320"/>
          </a:xfrm>
        </p:spPr>
        <p:txBody>
          <a:bodyPr>
            <a:normAutofit/>
          </a:bodyPr>
          <a:lstStyle/>
          <a:p>
            <a:pPr algn="ctr"/>
            <a:r>
              <a:rPr lang="he-IL" sz="7700" b="1" dirty="0" err="1">
                <a:solidFill>
                  <a:srgbClr val="EC14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לו‎ּח</a:t>
            </a:r>
            <a:r>
              <a:rPr lang="he-IL" sz="7700" b="1" dirty="0">
                <a:solidFill>
                  <a:srgbClr val="EC14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ַ מָעַשִים טוֹבִים</a:t>
            </a:r>
          </a:p>
        </p:txBody>
      </p:sp>
      <p:sp>
        <p:nvSpPr>
          <p:cNvPr id="4" name="לב 3"/>
          <p:cNvSpPr/>
          <p:nvPr/>
        </p:nvSpPr>
        <p:spPr>
          <a:xfrm>
            <a:off x="106680" y="18592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לב 4"/>
          <p:cNvSpPr/>
          <p:nvPr/>
        </p:nvSpPr>
        <p:spPr>
          <a:xfrm>
            <a:off x="1463040" y="18592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לב 5"/>
          <p:cNvSpPr/>
          <p:nvPr/>
        </p:nvSpPr>
        <p:spPr>
          <a:xfrm>
            <a:off x="2880360" y="18592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לב 6"/>
          <p:cNvSpPr/>
          <p:nvPr/>
        </p:nvSpPr>
        <p:spPr>
          <a:xfrm>
            <a:off x="4251960" y="18592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לב 7"/>
          <p:cNvSpPr/>
          <p:nvPr/>
        </p:nvSpPr>
        <p:spPr>
          <a:xfrm>
            <a:off x="106680" y="31470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לב 8"/>
          <p:cNvSpPr/>
          <p:nvPr/>
        </p:nvSpPr>
        <p:spPr>
          <a:xfrm>
            <a:off x="1463040" y="31470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לב 9"/>
          <p:cNvSpPr/>
          <p:nvPr/>
        </p:nvSpPr>
        <p:spPr>
          <a:xfrm>
            <a:off x="2880360" y="31470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לב 10"/>
          <p:cNvSpPr/>
          <p:nvPr/>
        </p:nvSpPr>
        <p:spPr>
          <a:xfrm>
            <a:off x="4251960" y="31470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לב 11"/>
          <p:cNvSpPr/>
          <p:nvPr/>
        </p:nvSpPr>
        <p:spPr>
          <a:xfrm>
            <a:off x="106680" y="43891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לב 12"/>
          <p:cNvSpPr/>
          <p:nvPr/>
        </p:nvSpPr>
        <p:spPr>
          <a:xfrm>
            <a:off x="1463040" y="43891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לב 13"/>
          <p:cNvSpPr/>
          <p:nvPr/>
        </p:nvSpPr>
        <p:spPr>
          <a:xfrm>
            <a:off x="2880360" y="43891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לב 14"/>
          <p:cNvSpPr/>
          <p:nvPr/>
        </p:nvSpPr>
        <p:spPr>
          <a:xfrm>
            <a:off x="4251960" y="43891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לב 15"/>
          <p:cNvSpPr/>
          <p:nvPr/>
        </p:nvSpPr>
        <p:spPr>
          <a:xfrm>
            <a:off x="106680" y="560070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לב 16"/>
          <p:cNvSpPr/>
          <p:nvPr/>
        </p:nvSpPr>
        <p:spPr>
          <a:xfrm>
            <a:off x="1463040" y="560070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לב 17"/>
          <p:cNvSpPr/>
          <p:nvPr/>
        </p:nvSpPr>
        <p:spPr>
          <a:xfrm>
            <a:off x="2880360" y="560070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לב 18"/>
          <p:cNvSpPr/>
          <p:nvPr/>
        </p:nvSpPr>
        <p:spPr>
          <a:xfrm>
            <a:off x="4251960" y="560070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לב 19"/>
          <p:cNvSpPr/>
          <p:nvPr/>
        </p:nvSpPr>
        <p:spPr>
          <a:xfrm>
            <a:off x="106680" y="68884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לב 20"/>
          <p:cNvSpPr/>
          <p:nvPr/>
        </p:nvSpPr>
        <p:spPr>
          <a:xfrm>
            <a:off x="1463040" y="68884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לב 21"/>
          <p:cNvSpPr/>
          <p:nvPr/>
        </p:nvSpPr>
        <p:spPr>
          <a:xfrm>
            <a:off x="2880360" y="68884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לב 22"/>
          <p:cNvSpPr/>
          <p:nvPr/>
        </p:nvSpPr>
        <p:spPr>
          <a:xfrm>
            <a:off x="4251960" y="68884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לב 23"/>
          <p:cNvSpPr/>
          <p:nvPr/>
        </p:nvSpPr>
        <p:spPr>
          <a:xfrm>
            <a:off x="106680" y="820674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לב 24"/>
          <p:cNvSpPr/>
          <p:nvPr/>
        </p:nvSpPr>
        <p:spPr>
          <a:xfrm>
            <a:off x="1463040" y="820674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לב 25"/>
          <p:cNvSpPr/>
          <p:nvPr/>
        </p:nvSpPr>
        <p:spPr>
          <a:xfrm>
            <a:off x="2880360" y="820674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לב 26"/>
          <p:cNvSpPr/>
          <p:nvPr/>
        </p:nvSpPr>
        <p:spPr>
          <a:xfrm>
            <a:off x="4251960" y="820674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לב 27"/>
          <p:cNvSpPr/>
          <p:nvPr/>
        </p:nvSpPr>
        <p:spPr>
          <a:xfrm>
            <a:off x="106680" y="94716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לב 28"/>
          <p:cNvSpPr/>
          <p:nvPr/>
        </p:nvSpPr>
        <p:spPr>
          <a:xfrm>
            <a:off x="1463040" y="94716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לב 29"/>
          <p:cNvSpPr/>
          <p:nvPr/>
        </p:nvSpPr>
        <p:spPr>
          <a:xfrm>
            <a:off x="2880360" y="94716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לב 30"/>
          <p:cNvSpPr/>
          <p:nvPr/>
        </p:nvSpPr>
        <p:spPr>
          <a:xfrm>
            <a:off x="4251960" y="94716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לב 31"/>
          <p:cNvSpPr/>
          <p:nvPr/>
        </p:nvSpPr>
        <p:spPr>
          <a:xfrm>
            <a:off x="5562600" y="182880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לב 32"/>
          <p:cNvSpPr/>
          <p:nvPr/>
        </p:nvSpPr>
        <p:spPr>
          <a:xfrm>
            <a:off x="5562600" y="31165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לב 33"/>
          <p:cNvSpPr/>
          <p:nvPr/>
        </p:nvSpPr>
        <p:spPr>
          <a:xfrm>
            <a:off x="5562600" y="435864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לב 34"/>
          <p:cNvSpPr/>
          <p:nvPr/>
        </p:nvSpPr>
        <p:spPr>
          <a:xfrm>
            <a:off x="5562600" y="55702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לב 35"/>
          <p:cNvSpPr/>
          <p:nvPr/>
        </p:nvSpPr>
        <p:spPr>
          <a:xfrm>
            <a:off x="5562600" y="685800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לב 36"/>
          <p:cNvSpPr/>
          <p:nvPr/>
        </p:nvSpPr>
        <p:spPr>
          <a:xfrm>
            <a:off x="5562600" y="817626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לב 37"/>
          <p:cNvSpPr/>
          <p:nvPr/>
        </p:nvSpPr>
        <p:spPr>
          <a:xfrm>
            <a:off x="5562600" y="944118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לב 38"/>
          <p:cNvSpPr/>
          <p:nvPr/>
        </p:nvSpPr>
        <p:spPr>
          <a:xfrm>
            <a:off x="91440" y="108280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לב 39"/>
          <p:cNvSpPr/>
          <p:nvPr/>
        </p:nvSpPr>
        <p:spPr>
          <a:xfrm>
            <a:off x="1447800" y="108280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לב 40"/>
          <p:cNvSpPr/>
          <p:nvPr/>
        </p:nvSpPr>
        <p:spPr>
          <a:xfrm>
            <a:off x="2865120" y="108280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לב 41"/>
          <p:cNvSpPr/>
          <p:nvPr/>
        </p:nvSpPr>
        <p:spPr>
          <a:xfrm>
            <a:off x="4236720" y="1082802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לב 42"/>
          <p:cNvSpPr/>
          <p:nvPr/>
        </p:nvSpPr>
        <p:spPr>
          <a:xfrm>
            <a:off x="5547360" y="10797540"/>
            <a:ext cx="1224000" cy="1296000"/>
          </a:xfrm>
          <a:prstGeom prst="hear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665259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לו‎ּחַ מָעַשִים טוֹבִים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</dc:title>
  <dc:creator>בר אביטן</dc:creator>
  <cp:lastModifiedBy>Sharon</cp:lastModifiedBy>
  <cp:revision>3</cp:revision>
  <dcterms:created xsi:type="dcterms:W3CDTF">2019-07-13T08:28:42Z</dcterms:created>
  <dcterms:modified xsi:type="dcterms:W3CDTF">2021-01-31T11:16:49Z</dcterms:modified>
</cp:coreProperties>
</file>