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89750" cy="10018713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A749-E488-41C7-9E59-111D850CFAE9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59C-4919-453F-8F63-5B7DE964B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791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A749-E488-41C7-9E59-111D850CFAE9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59C-4919-453F-8F63-5B7DE964B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602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A749-E488-41C7-9E59-111D850CFAE9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59C-4919-453F-8F63-5B7DE964B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0269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A749-E488-41C7-9E59-111D850CFAE9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59C-4919-453F-8F63-5B7DE964B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288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A749-E488-41C7-9E59-111D850CFAE9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59C-4919-453F-8F63-5B7DE964B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4322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A749-E488-41C7-9E59-111D850CFAE9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59C-4919-453F-8F63-5B7DE964B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007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A749-E488-41C7-9E59-111D850CFAE9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59C-4919-453F-8F63-5B7DE964B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743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A749-E488-41C7-9E59-111D850CFAE9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59C-4919-453F-8F63-5B7DE964B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727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A749-E488-41C7-9E59-111D850CFAE9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59C-4919-453F-8F63-5B7DE964B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677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A749-E488-41C7-9E59-111D850CFAE9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59C-4919-453F-8F63-5B7DE964B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049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A749-E488-41C7-9E59-111D850CFAE9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59C-4919-453F-8F63-5B7DE964B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104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4A749-E488-41C7-9E59-111D850CFAE9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0D59C-4919-453F-8F63-5B7DE964B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812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אליפסה 3"/>
          <p:cNvSpPr/>
          <p:nvPr/>
        </p:nvSpPr>
        <p:spPr>
          <a:xfrm>
            <a:off x="1472184" y="5138928"/>
            <a:ext cx="859536" cy="8046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אליפסה 5"/>
          <p:cNvSpPr/>
          <p:nvPr/>
        </p:nvSpPr>
        <p:spPr>
          <a:xfrm>
            <a:off x="3480816" y="5138928"/>
            <a:ext cx="859536" cy="8046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2476500" y="5138928"/>
            <a:ext cx="859536" cy="8046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/>
          <p:cNvSpPr/>
          <p:nvPr/>
        </p:nvSpPr>
        <p:spPr>
          <a:xfrm>
            <a:off x="5445252" y="5138928"/>
            <a:ext cx="859536" cy="8046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7453884" y="5138928"/>
            <a:ext cx="859536" cy="8046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6449568" y="5138928"/>
            <a:ext cx="859536" cy="8046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8750" y="4939022"/>
            <a:ext cx="927539" cy="931680"/>
          </a:xfrm>
          <a:prstGeom prst="rect">
            <a:avLst/>
          </a:prstGeom>
        </p:spPr>
      </p:pic>
      <p:pic>
        <p:nvPicPr>
          <p:cNvPr id="33" name="תמונה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989359">
            <a:off x="8595721" y="4802013"/>
            <a:ext cx="927539" cy="931680"/>
          </a:xfrm>
          <a:prstGeom prst="rect">
            <a:avLst/>
          </a:prstGeom>
        </p:spPr>
      </p:pic>
      <p:sp>
        <p:nvSpPr>
          <p:cNvPr id="17" name="אליפסה 16"/>
          <p:cNvSpPr/>
          <p:nvPr/>
        </p:nvSpPr>
        <p:spPr>
          <a:xfrm rot="1234205">
            <a:off x="10045677" y="2495094"/>
            <a:ext cx="859536" cy="8046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אליפסה 17"/>
          <p:cNvSpPr/>
          <p:nvPr/>
        </p:nvSpPr>
        <p:spPr>
          <a:xfrm rot="1234205">
            <a:off x="9501947" y="4256679"/>
            <a:ext cx="859536" cy="8046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אליפסה 18"/>
          <p:cNvSpPr/>
          <p:nvPr/>
        </p:nvSpPr>
        <p:spPr>
          <a:xfrm rot="1234205">
            <a:off x="9797601" y="3397257"/>
            <a:ext cx="859536" cy="8046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אליפסה 24"/>
          <p:cNvSpPr/>
          <p:nvPr/>
        </p:nvSpPr>
        <p:spPr>
          <a:xfrm rot="1234205">
            <a:off x="6179360" y="1150858"/>
            <a:ext cx="859536" cy="8046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אליפסה 25"/>
          <p:cNvSpPr/>
          <p:nvPr/>
        </p:nvSpPr>
        <p:spPr>
          <a:xfrm rot="1234205">
            <a:off x="8140005" y="1216346"/>
            <a:ext cx="859536" cy="8046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אליפסה 26"/>
          <p:cNvSpPr/>
          <p:nvPr/>
        </p:nvSpPr>
        <p:spPr>
          <a:xfrm rot="1234205">
            <a:off x="7149248" y="1183602"/>
            <a:ext cx="859536" cy="8046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5204" y="746742"/>
            <a:ext cx="1136469" cy="1193292"/>
          </a:xfrm>
          <a:prstGeom prst="rect">
            <a:avLst/>
          </a:prstGeom>
        </p:spPr>
      </p:pic>
      <p:pic>
        <p:nvPicPr>
          <p:cNvPr id="35" name="תמונה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61375">
            <a:off x="9224069" y="1474194"/>
            <a:ext cx="927539" cy="931680"/>
          </a:xfrm>
          <a:prstGeom prst="rect">
            <a:avLst/>
          </a:prstGeom>
        </p:spPr>
      </p:pic>
      <p:pic>
        <p:nvPicPr>
          <p:cNvPr id="1026" name="Picture 2" descr="בחור, גיבור, דמות, 1, תימה, נפלא. בחור, גיבור, illustration., דמות, -, 1,  תימה, וקטור, eps10, נפלא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6429" y="4495802"/>
            <a:ext cx="1023834" cy="171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003078" y="3010298"/>
            <a:ext cx="333727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/>
              <a:t>אני יכול להגיע ליעד!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763" y="411922"/>
            <a:ext cx="291084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יום:_____________</a:t>
            </a:r>
          </a:p>
          <a:p>
            <a:r>
              <a:rPr lang="he-IL" dirty="0"/>
              <a:t>תאריך:___________</a:t>
            </a:r>
          </a:p>
        </p:txBody>
      </p:sp>
    </p:spTree>
    <p:extLst>
      <p:ext uri="{BB962C8B-B14F-4D97-AF65-F5344CB8AC3E}">
        <p14:creationId xmlns:p14="http://schemas.microsoft.com/office/powerpoint/2010/main" val="232543214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9</Words>
  <Application>Microsoft Office PowerPoint</Application>
  <PresentationFormat>מסך רחב</PresentationFormat>
  <Paragraphs>3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Sharon</cp:lastModifiedBy>
  <cp:revision>9</cp:revision>
  <cp:lastPrinted>2020-11-28T20:13:54Z</cp:lastPrinted>
  <dcterms:created xsi:type="dcterms:W3CDTF">2020-11-07T21:43:28Z</dcterms:created>
  <dcterms:modified xsi:type="dcterms:W3CDTF">2021-02-08T11:43:14Z</dcterms:modified>
</cp:coreProperties>
</file>